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4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39C7-8065-4250-A175-8372FA5009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3DA9-5595-46C1-92B4-20F04FAAD1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32BF9-AC75-41E9-BA85-44271D9DFB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B5218-5ABB-4C49-B8FB-24DAF65E2E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4D72-4DBD-470F-B2AD-AAE2A331DE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1679-0D6B-4772-808C-D200F2EF40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7F852-5E94-4D39-BF0E-EDDA7B02CE7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BD44B-0079-46D3-99A3-C9C855904D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E21A5-F954-4433-BCDE-A42CB640B3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8DA1-6E09-41A7-80E0-DDF62857C9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BD4C-B33E-439A-B1E5-7CBE7FBC23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D852A7-328F-4921-B77C-48ADB47B67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nja.Colwig@arbeitsagentur.d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arbeitsagentur.de/vor-ort/schwerin/biz-schwer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542199" y="304221"/>
            <a:ext cx="8229600" cy="607781"/>
          </a:xfrm>
        </p:spPr>
        <p:txBody>
          <a:bodyPr/>
          <a:lstStyle/>
          <a:p>
            <a:pPr eaLnBrk="1" hangingPunct="1"/>
            <a:r>
              <a:rPr lang="de-DE" sz="32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Die Berufsberatung informiert: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5376" y="5872424"/>
            <a:ext cx="3816423" cy="585462"/>
          </a:xfrm>
        </p:spPr>
        <p:txBody>
          <a:bodyPr/>
          <a:lstStyle/>
          <a:p>
            <a:pPr marL="400050" lvl="1" indent="0" eaLnBrk="1" hangingPunct="1">
              <a:lnSpc>
                <a:spcPct val="80000"/>
              </a:lnSpc>
              <a:buNone/>
            </a:pPr>
            <a:endParaRPr lang="de-DE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HIT/SIT= </a:t>
            </a:r>
            <a:r>
              <a:rPr lang="de-DE" sz="1000" dirty="0" err="1">
                <a:latin typeface="Calibri" panose="020F0502020204030204" pitchFamily="34" charset="0"/>
                <a:cs typeface="Calibri" panose="020F0502020204030204" pitchFamily="34" charset="0"/>
              </a:rPr>
              <a:t>HochschuI</a:t>
            </a: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-/Studieninformationstag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de-DE" sz="1000" dirty="0">
                <a:latin typeface="Calibri" panose="020F0502020204030204" pitchFamily="34" charset="0"/>
                <a:cs typeface="Calibri" panose="020F0502020204030204" pitchFamily="34" charset="0"/>
              </a:rPr>
              <a:t>alle Angaben ohne Gewähr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311541" y="1162832"/>
            <a:ext cx="450041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hast Fragen zum Studium oder zur Ausbildung?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suchst einen Ausbildungsplatz oder ein Duales Studium?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Du bist Dir noch nicht sicher, was Du werden möchtest?                          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just"/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Ich helfe Dir gerne!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</a:p>
          <a:p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Anja Colwig  M.A.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Beraterin, Bundesagentur für Arbeit                  </a:t>
            </a: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Anja.Colwig@arbeitsagentur.de</a:t>
            </a:r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Unter der Service-Nummer </a:t>
            </a:r>
            <a:r>
              <a:rPr 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0800-4 5555 00 </a:t>
            </a:r>
            <a:r>
              <a:rPr lang="de-DE" sz="1400" dirty="0">
                <a:latin typeface="Calibri" panose="020F0502020204030204" pitchFamily="34" charset="0"/>
                <a:cs typeface="Calibri" panose="020F0502020204030204" pitchFamily="34" charset="0"/>
              </a:rPr>
              <a:t>kannst Du einen Beratungstermin vereinbaren! (gebührenfrei)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C4696B6-2441-4D2D-81B2-644BED805F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9074"/>
            <a:ext cx="899923" cy="9037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CF3D4BD-E8AA-48A7-96BF-E31135013A83}"/>
              </a:ext>
            </a:extLst>
          </p:cNvPr>
          <p:cNvSpPr txBox="1"/>
          <p:nvPr/>
        </p:nvSpPr>
        <p:spPr>
          <a:xfrm>
            <a:off x="311541" y="3957529"/>
            <a:ext cx="433027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de-DE" sz="1200" b="1" dirty="0">
                <a:latin typeface="Calibri" panose="020F0502020204030204" pitchFamily="34" charset="0"/>
                <a:cs typeface="Calibri" panose="020F0502020204030204" pitchFamily="34" charset="0"/>
              </a:rPr>
              <a:t>ACHTUNG: </a:t>
            </a:r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Bewerbungs- und Reisekosten werden nur unter bestimmten Voraussetzungen erstattet. Bitte vereinbare einen Beratungstermin!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185EB1F-43BF-41AA-B31E-B739CABD90A5}"/>
              </a:ext>
            </a:extLst>
          </p:cNvPr>
          <p:cNvSpPr txBox="1"/>
          <p:nvPr/>
        </p:nvSpPr>
        <p:spPr>
          <a:xfrm>
            <a:off x="2196025" y="6433796"/>
            <a:ext cx="6545233" cy="294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80000"/>
              </a:lnSpc>
              <a:buNone/>
            </a:pP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Bitte beachte auch unsere weiteren Infoveranstaltungen im </a:t>
            </a:r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BiZ Schwerin!  </a:t>
            </a:r>
            <a:endParaRPr lang="de-D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F358FB7D-18BA-4EDC-9097-DE62D5199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278271"/>
              </p:ext>
            </p:extLst>
          </p:nvPr>
        </p:nvGraphicFramePr>
        <p:xfrm>
          <a:off x="4814290" y="1183584"/>
          <a:ext cx="3816423" cy="4495096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252435">
                  <a:extLst>
                    <a:ext uri="{9D8B030D-6E8A-4147-A177-3AD203B41FA5}">
                      <a16:colId xmlns:a16="http://schemas.microsoft.com/office/drawing/2014/main" val="3811318728"/>
                    </a:ext>
                  </a:extLst>
                </a:gridCol>
                <a:gridCol w="2563988">
                  <a:extLst>
                    <a:ext uri="{9D8B030D-6E8A-4147-A177-3AD203B41FA5}">
                      <a16:colId xmlns:a16="http://schemas.microsoft.com/office/drawing/2014/main" val="28078840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Aktuelle Termine:</a:t>
                      </a:r>
                      <a:r>
                        <a:rPr lang="de-DE" sz="1200" dirty="0"/>
                        <a:t> </a:t>
                      </a:r>
                      <a:endParaRPr lang="de-DE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77301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Rostock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569020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TU Dresden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75432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FH Potsdam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09994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11.06.26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HTW Berlin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60153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12.+13.06.25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Greifswald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90072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13.06.26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Studieren im Norden, AfA HH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197169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18.06.26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Grüne Berufsmesse MV, GÜ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064597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21.06.26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Erfurt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9969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24.06.26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Uni Bremen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022818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26.06.26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Uni Hildesheim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895997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03.07.26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Tag der Technik (u.a. HS Wismar)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286963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05.09.26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Open Campus, </a:t>
                      </a:r>
                      <a:r>
                        <a:rPr lang="de-DE" sz="1200"/>
                        <a:t>FH Güstrow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602484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24.+25.09.26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Berufsinfobörse, HWI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682815"/>
                  </a:ext>
                </a:extLst>
              </a:tr>
              <a:tr h="260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12.11.26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HIT, </a:t>
                      </a:r>
                      <a:r>
                        <a:rPr lang="de-DE" sz="1200"/>
                        <a:t>Uni Münster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70637"/>
                  </a:ext>
                </a:extLst>
              </a:tr>
              <a:tr h="2888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+mn-lt"/>
                          <a:cs typeface="Calibri" panose="020F0502020204030204" pitchFamily="34" charset="0"/>
                        </a:rPr>
                        <a:t>Infotage: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www.studieren.de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309339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5E2AA80-0AB1-4B19-B781-C24A9A0A66E6}"/>
              </a:ext>
            </a:extLst>
          </p:cNvPr>
          <p:cNvSpPr txBox="1"/>
          <p:nvPr/>
        </p:nvSpPr>
        <p:spPr>
          <a:xfrm>
            <a:off x="372201" y="638062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Stand: 02.06.2026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676F2891-D168-4B3F-848C-69E91A66C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025848"/>
              </p:ext>
            </p:extLst>
          </p:nvPr>
        </p:nvGraphicFramePr>
        <p:xfrm>
          <a:off x="399177" y="4613820"/>
          <a:ext cx="4154998" cy="16002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660655">
                  <a:extLst>
                    <a:ext uri="{9D8B030D-6E8A-4147-A177-3AD203B41FA5}">
                      <a16:colId xmlns:a16="http://schemas.microsoft.com/office/drawing/2014/main" val="4674749"/>
                    </a:ext>
                  </a:extLst>
                </a:gridCol>
                <a:gridCol w="1494343">
                  <a:extLst>
                    <a:ext uri="{9D8B030D-6E8A-4147-A177-3AD203B41FA5}">
                      <a16:colId xmlns:a16="http://schemas.microsoft.com/office/drawing/2014/main" val="114079776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/>
                        <a:t>Bewerbungsfristen</a:t>
                      </a:r>
                      <a:endParaRPr lang="de-DE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600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Studium WS 26/27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15.07.2026</a:t>
                      </a:r>
                      <a:r>
                        <a:rPr lang="de-DE" sz="16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0" dirty="0"/>
                        <a:t>Ausnahmen möglich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94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Ausbildung und Duales Studium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laufend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779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8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de-DE" sz="1200" dirty="0"/>
                        <a:t>Schulische Ausbildung (für 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/>
                        <a:t>28.02.2027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1572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Bildschirmpräsentation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Die Berufsberatung informiert:</vt:lpstr>
    </vt:vector>
  </TitlesOfParts>
  <Company>Bundesagentur für Arbeit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Berufsberatung informiert:</dc:title>
  <dc:creator>ColwigA002</dc:creator>
  <cp:lastModifiedBy>Colwig Anja</cp:lastModifiedBy>
  <cp:revision>761</cp:revision>
  <cp:lastPrinted>2025-01-17T09:30:03Z</cp:lastPrinted>
  <dcterms:created xsi:type="dcterms:W3CDTF">2007-07-18T10:38:50Z</dcterms:created>
  <dcterms:modified xsi:type="dcterms:W3CDTF">2026-06-02T08:48:00Z</dcterms:modified>
</cp:coreProperties>
</file>